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79" r:id="rId13"/>
  </p:sldIdLst>
  <p:sldSz cx="9144000" cy="6858000" type="screen4x3"/>
  <p:notesSz cx="6858000" cy="9144000"/>
  <p:embeddedFontLst>
    <p:embeddedFont>
      <p:font typeface="Twinkl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346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C"/>
    <a:srgbClr val="4DB1E3"/>
    <a:srgbClr val="18A0DB"/>
    <a:srgbClr val="DE1E5A"/>
    <a:srgbClr val="BC0105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62" y="-36"/>
      </p:cViewPr>
      <p:guideLst>
        <p:guide orient="horz" pos="2160"/>
        <p:guide orient="horz" pos="3974"/>
        <p:guide orient="horz" pos="346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165100" y="6019800"/>
            <a:ext cx="1009650" cy="65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xmlns="" id="{6DFAF8D7-5FBC-405B-99B4-4F78DAFD92E6}"/>
              </a:ext>
            </a:extLst>
          </p:cNvPr>
          <p:cNvSpPr/>
          <p:nvPr userDrawn="1"/>
        </p:nvSpPr>
        <p:spPr>
          <a:xfrm>
            <a:off x="165100" y="6019800"/>
            <a:ext cx="1009650" cy="655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5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49299"/>
            <a:ext cx="8220075" cy="994306"/>
          </a:xfrm>
        </p:spPr>
        <p:txBody>
          <a:bodyPr/>
          <a:lstStyle/>
          <a:p>
            <a:pPr algn="ctr"/>
            <a:r>
              <a:rPr lang="en-US" sz="3600">
                <a:latin typeface="+mn-lt"/>
              </a:rPr>
              <a:t>What Should You Do If You </a:t>
            </a:r>
            <a:br>
              <a:rPr lang="en-US" sz="3600">
                <a:latin typeface="+mn-lt"/>
              </a:rPr>
            </a:br>
            <a:r>
              <a:rPr lang="en-US" sz="3600">
                <a:latin typeface="+mn-lt"/>
              </a:rPr>
              <a:t>Are Being Bullied?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385" y="2232104"/>
            <a:ext cx="4837116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Tell someone!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Someone can always help. Find a trusted adult and ask them to help you.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Even if it’s not you being bullied, help other people around you. Ask if they are OK or if they need something.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F92062-2131-40E8-B8D7-1B375BA00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804" y="1743605"/>
            <a:ext cx="2566546" cy="455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True or False?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6191252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You can tell somebody is a bully just by looking at them.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If you are a bully, you will always be a bully.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Bullies make people feel upset.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Nobody should be bullied because they are different.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6FC76E-4A4A-4CBE-8EB8-D70ACD51CD7B}"/>
              </a:ext>
            </a:extLst>
          </p:cNvPr>
          <p:cNvSpPr/>
          <p:nvPr/>
        </p:nvSpPr>
        <p:spPr>
          <a:xfrm>
            <a:off x="6946902" y="1473201"/>
            <a:ext cx="144144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0649C"/>
                </a:solidFill>
              </a:rPr>
              <a:t>false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b="1">
              <a:solidFill>
                <a:srgbClr val="00649C"/>
              </a:solidFill>
            </a:endParaRPr>
          </a:p>
          <a:p>
            <a:pPr algn="ctr">
              <a:buClr>
                <a:schemeClr val="dk1"/>
              </a:buClr>
            </a:pPr>
            <a:r>
              <a:rPr lang="en-GB">
                <a:solidFill>
                  <a:srgbClr val="00649C"/>
                </a:solidFill>
              </a:rPr>
              <a:t>false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b="1">
              <a:solidFill>
                <a:srgbClr val="00649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rgbClr val="00649C"/>
                </a:solidFill>
              </a:rPr>
              <a:t>true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b="1">
              <a:solidFill>
                <a:srgbClr val="00649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rgbClr val="00649C"/>
                </a:solidFill>
              </a:rPr>
              <a:t>true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7352E6-D50D-422B-AE9B-B5A3626E0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2"/>
          <a:stretch/>
        </p:blipFill>
        <p:spPr>
          <a:xfrm>
            <a:off x="1789507" y="3673646"/>
            <a:ext cx="5564986" cy="31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56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1" y="2362419"/>
            <a:ext cx="7632699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Bullying is hurting someone on purpose, over and over again.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What Do You Know about Bullying?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/>
              <a:t>Do you know anybody who has been bullied?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127FED-F956-4878-BFBB-ABAEFA3C565D}"/>
              </a:ext>
            </a:extLst>
          </p:cNvPr>
          <p:cNvSpPr/>
          <p:nvPr/>
        </p:nvSpPr>
        <p:spPr>
          <a:xfrm>
            <a:off x="750885" y="188283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/>
              <a:t>Have you ever been bullied?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87F8BF-91D4-4761-8150-0AC500B66DA0}"/>
              </a:ext>
            </a:extLst>
          </p:cNvPr>
          <p:cNvSpPr/>
          <p:nvPr/>
        </p:nvSpPr>
        <p:spPr>
          <a:xfrm>
            <a:off x="755651" y="3042946"/>
            <a:ext cx="7632699" cy="772107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It can happen face to face with actions or with words or </a:t>
            </a:r>
            <a:br>
              <a:rPr lang="en-US"/>
            </a:br>
            <a:r>
              <a:rPr lang="en-US"/>
              <a:t>it can happen online through a phone, tablet or computer.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867EB0-B079-411C-A979-920161CB3E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90"/>
          <a:stretch/>
        </p:blipFill>
        <p:spPr>
          <a:xfrm>
            <a:off x="1207423" y="3881593"/>
            <a:ext cx="6729153" cy="29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What Is Bullying?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6948849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0649C"/>
                </a:solidFill>
              </a:rPr>
              <a:t>Remember, bullying is hurting someone on purpose over and over again. It is not when an unkind thing happens only once.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n-US">
                <a:solidFill>
                  <a:srgbClr val="1C1C1C"/>
                </a:solidFill>
              </a:rPr>
              <a:t>Bullying can be shouting at or teasing another person.</a:t>
            </a: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n-US">
                <a:solidFill>
                  <a:srgbClr val="00649C"/>
                </a:solidFill>
              </a:rPr>
              <a:t>Bullying can be saying unkind things to somebody or </a:t>
            </a:r>
            <a:br>
              <a:rPr lang="en-US">
                <a:solidFill>
                  <a:srgbClr val="00649C"/>
                </a:solidFill>
              </a:rPr>
            </a:br>
            <a:r>
              <a:rPr lang="en-US">
                <a:solidFill>
                  <a:srgbClr val="00649C"/>
                </a:solidFill>
              </a:rPr>
              <a:t>whispering unkind things about somebody else.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n-US">
                <a:solidFill>
                  <a:srgbClr val="1C1C1C"/>
                </a:solidFill>
              </a:rPr>
              <a:t>Bullying can be saying unkind things about </a:t>
            </a:r>
            <a:br>
              <a:rPr lang="en-US">
                <a:solidFill>
                  <a:srgbClr val="1C1C1C"/>
                </a:solidFill>
              </a:rPr>
            </a:br>
            <a:r>
              <a:rPr lang="en-US">
                <a:solidFill>
                  <a:srgbClr val="1C1C1C"/>
                </a:solidFill>
              </a:rPr>
              <a:t>someone’s body.</a:t>
            </a: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n-US">
                <a:solidFill>
                  <a:srgbClr val="00649C"/>
                </a:solidFill>
              </a:rPr>
              <a:t>Bullying can be saying unkind things about how </a:t>
            </a:r>
            <a:br>
              <a:rPr lang="en-US">
                <a:solidFill>
                  <a:srgbClr val="00649C"/>
                </a:solidFill>
              </a:rPr>
            </a:br>
            <a:r>
              <a:rPr lang="en-US">
                <a:solidFill>
                  <a:srgbClr val="00649C"/>
                </a:solidFill>
              </a:rPr>
              <a:t>somebody looks, what they are wearing or what </a:t>
            </a:r>
            <a:br>
              <a:rPr lang="en-US">
                <a:solidFill>
                  <a:srgbClr val="00649C"/>
                </a:solidFill>
              </a:rPr>
            </a:br>
            <a:r>
              <a:rPr lang="en-US">
                <a:solidFill>
                  <a:srgbClr val="00649C"/>
                </a:solidFill>
              </a:rPr>
              <a:t>they are doing.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n-US">
                <a:solidFill>
                  <a:srgbClr val="1C1C1C"/>
                </a:solidFill>
              </a:rPr>
              <a:t>Bullying can be saying somebody can’t join 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ECDA5E-7D92-4CA4-A99E-52C7A6C61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r="16005"/>
          <a:stretch/>
        </p:blipFill>
        <p:spPr>
          <a:xfrm>
            <a:off x="6132785" y="2467507"/>
            <a:ext cx="3011216" cy="43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Why Does Bullying Happen?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467995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0649C"/>
                </a:solidFill>
              </a:rPr>
              <a:t>Bullying sometimes happens because we are all </a:t>
            </a:r>
            <a:r>
              <a:rPr lang="en-US" b="1">
                <a:solidFill>
                  <a:srgbClr val="00649C"/>
                </a:solidFill>
              </a:rPr>
              <a:t>different</a:t>
            </a:r>
            <a:r>
              <a:rPr lang="en-US">
                <a:solidFill>
                  <a:srgbClr val="00649C"/>
                </a:solidFill>
              </a:rPr>
              <a:t>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Bullies might be jealous of someone else’s talents.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0649C"/>
                </a:solidFill>
              </a:rPr>
              <a:t>Bullies might be jealous of other friendships.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Bullies might feel angry or bad about themselves.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00649C"/>
                </a:solidFill>
              </a:rPr>
              <a:t>Bullies might have been bullied or </a:t>
            </a:r>
            <a:br>
              <a:rPr lang="en-US">
                <a:solidFill>
                  <a:srgbClr val="00649C"/>
                </a:solidFill>
              </a:rPr>
            </a:br>
            <a:r>
              <a:rPr lang="en-US">
                <a:solidFill>
                  <a:srgbClr val="00649C"/>
                </a:solidFill>
              </a:rPr>
              <a:t>might not understand what bullying is.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DCDE08-D60D-4D27-B571-453832F91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67" y="1584355"/>
            <a:ext cx="3747082" cy="47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What Is Anti-Bullying Week?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6994116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It is an annual event that is held every November in the UK.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It aims to raise awareness of bullying, what it looks like and how we can help to stop it happening.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2416A5-78E2-4BDB-AE0C-8B2D20C77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73"/>
          <a:stretch/>
        </p:blipFill>
        <p:spPr>
          <a:xfrm>
            <a:off x="535944" y="2725699"/>
            <a:ext cx="8281030" cy="41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Anti-Bullying Week 2021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2700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 2021, Anti-Bullying Week begins on Monday 15th until Friday 19th November. The week will begin with Odd Socks Day.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theme this year is </a:t>
            </a:r>
            <a:r>
              <a:rPr lang="en-US" b="1">
                <a:solidFill>
                  <a:schemeClr val="dk1"/>
                </a:solidFill>
              </a:rPr>
              <a:t>One Kind Word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Kindness is more important today than it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has ever been before. The isolation of the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last year has made us more aware of how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little acts of kindness can brighten the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lives of the people around us.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Remember: </a:t>
            </a: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</a:rPr>
              <a:t>Small actions make a huge impact. </a:t>
            </a:r>
            <a:br>
              <a:rPr lang="en-US" b="1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Ask someone if they’re OK.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Say you’re sorry.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Say hello!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4987AE-E273-41E8-AFD0-B7160126E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16" y="2743200"/>
            <a:ext cx="3642356" cy="36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One Kind Word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6940550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One kind word can give a moment of hope. Something so small can change someone’s thoughts from bad to good. It can change their day and help to end bullying.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One kind word leads to another kind word. Kindness spreads and we can create a chain of kindness.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What kind word could you pass on today?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2F5916-509A-4D03-9C69-C5C5C46D8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641993"/>
            <a:ext cx="3587750" cy="26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Odd Socks Day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Anti-Bullying Week starts with Odd Socks Day.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This is to celebrate how we are all different.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Let’s be kind to each other and love how we are all different.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341739-526A-4BC3-B116-3BA8B4D553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2910">
            <a:off x="2057183" y="3639161"/>
            <a:ext cx="2331029" cy="2074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7580B1-4D51-4D3F-8D1F-3C61374C8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61">
            <a:off x="5168136" y="3284043"/>
            <a:ext cx="2692400" cy="1961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62013D-426E-42A3-9995-C6210A61E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1945">
            <a:off x="4692433" y="4590956"/>
            <a:ext cx="1150793" cy="15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+mn-lt"/>
              </a:rPr>
              <a:t>We Are All Different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We are </a:t>
            </a:r>
            <a:r>
              <a:rPr lang="en-US" b="1">
                <a:solidFill>
                  <a:schemeClr val="dk1"/>
                </a:solidFill>
              </a:rPr>
              <a:t>different</a:t>
            </a:r>
            <a:r>
              <a:rPr lang="en-US">
                <a:solidFill>
                  <a:schemeClr val="dk1"/>
                </a:solidFill>
              </a:rPr>
              <a:t> for lots of different reasons.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68A6CD7-3F9A-4BDC-AFCE-411624AC4B79}"/>
              </a:ext>
            </a:extLst>
          </p:cNvPr>
          <p:cNvSpPr/>
          <p:nvPr/>
        </p:nvSpPr>
        <p:spPr>
          <a:xfrm>
            <a:off x="1122892" y="2092134"/>
            <a:ext cx="1492249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eye colour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4EDAA65-8C05-4229-91EA-EC23608B1C94}"/>
              </a:ext>
            </a:extLst>
          </p:cNvPr>
          <p:cNvSpPr/>
          <p:nvPr/>
        </p:nvSpPr>
        <p:spPr>
          <a:xfrm>
            <a:off x="2960159" y="2092134"/>
            <a:ext cx="149225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skin colour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79C06E-6708-49E9-AA4A-F608B27611DB}"/>
              </a:ext>
            </a:extLst>
          </p:cNvPr>
          <p:cNvSpPr/>
          <p:nvPr/>
        </p:nvSpPr>
        <p:spPr>
          <a:xfrm>
            <a:off x="4209255" y="2933892"/>
            <a:ext cx="1593849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body shape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5BD090B-46B7-45A1-A43B-DEFE5D11A144}"/>
              </a:ext>
            </a:extLst>
          </p:cNvPr>
          <p:cNvSpPr/>
          <p:nvPr/>
        </p:nvSpPr>
        <p:spPr>
          <a:xfrm>
            <a:off x="4797427" y="2092134"/>
            <a:ext cx="1492249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hair colour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C4E52E-EFD5-4CE2-814D-F44220E9C012}"/>
              </a:ext>
            </a:extLst>
          </p:cNvPr>
          <p:cNvSpPr/>
          <p:nvPr/>
        </p:nvSpPr>
        <p:spPr>
          <a:xfrm>
            <a:off x="6634694" y="2092134"/>
            <a:ext cx="1073149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family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DCE9BB-AACB-4075-BC62-35A8FB0451B2}"/>
              </a:ext>
            </a:extLst>
          </p:cNvPr>
          <p:cNvSpPr/>
          <p:nvPr/>
        </p:nvSpPr>
        <p:spPr>
          <a:xfrm>
            <a:off x="972209" y="2933892"/>
            <a:ext cx="2901949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what we find tricky to do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21BB242-E30A-4BBA-9AA4-6358E62D3F6B}"/>
              </a:ext>
            </a:extLst>
          </p:cNvPr>
          <p:cNvSpPr/>
          <p:nvPr/>
        </p:nvSpPr>
        <p:spPr>
          <a:xfrm>
            <a:off x="6138200" y="2933892"/>
            <a:ext cx="2033591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/>
              <a:t>likes and dislikes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F2EDB9-0689-497C-8EA1-59F4F7E5CC2B}"/>
              </a:ext>
            </a:extLst>
          </p:cNvPr>
          <p:cNvSpPr/>
          <p:nvPr/>
        </p:nvSpPr>
        <p:spPr>
          <a:xfrm>
            <a:off x="755650" y="3717143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Can you think of any more?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AC6FBB3-0E98-40B1-BD04-3CBFD23AE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95"/>
          <a:stretch/>
        </p:blipFill>
        <p:spPr>
          <a:xfrm>
            <a:off x="1822828" y="4109678"/>
            <a:ext cx="5616985" cy="27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184</TotalTime>
  <Words>458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What Do You Know about Bullying?</vt:lpstr>
      <vt:lpstr>What Is Bullying?</vt:lpstr>
      <vt:lpstr>Why Does Bullying Happen?</vt:lpstr>
      <vt:lpstr>What Is Anti-Bullying Week?</vt:lpstr>
      <vt:lpstr>Anti-Bullying Week 2021</vt:lpstr>
      <vt:lpstr>One Kind Word</vt:lpstr>
      <vt:lpstr>Odd Socks Day</vt:lpstr>
      <vt:lpstr>We Are All Different</vt:lpstr>
      <vt:lpstr>What Should You Do If You  Are Being Bullied?</vt:lpstr>
      <vt:lpstr>True or False?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Francisco Pinto</dc:creator>
  <cp:lastModifiedBy>alison</cp:lastModifiedBy>
  <cp:revision>14</cp:revision>
  <dcterms:created xsi:type="dcterms:W3CDTF">2021-08-11T15:07:57Z</dcterms:created>
  <dcterms:modified xsi:type="dcterms:W3CDTF">2021-11-12T09:43:06Z</dcterms:modified>
</cp:coreProperties>
</file>